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2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00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8949D-A99B-4FCD-A5B0-11D1ABFAB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6959" y="996641"/>
            <a:ext cx="7918024" cy="1244068"/>
          </a:xfrm>
        </p:spPr>
        <p:txBody>
          <a:bodyPr/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AUTÓNOMA DE SINALOA</a:t>
            </a:r>
            <a:b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FACULTAD DE INFORMÁTICA CULIACÁN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AB7BE-CBD6-4748-A0F0-17290CC20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2894" y="2981105"/>
            <a:ext cx="7566153" cy="898124"/>
          </a:xfrm>
        </p:spPr>
        <p:txBody>
          <a:bodyPr>
            <a:noAutofit/>
          </a:bodyPr>
          <a:lstStyle/>
          <a:p>
            <a:pPr algn="ctr"/>
            <a:r>
              <a:rPr lang="es-MX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el MÉTODO DE SHELL</a:t>
            </a:r>
          </a:p>
          <a:p>
            <a:pPr algn="ctr"/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 de datos</a:t>
            </a:r>
          </a:p>
        </p:txBody>
      </p:sp>
      <p:pic>
        <p:nvPicPr>
          <p:cNvPr id="1026" name="Picture 2" descr="Resultado de imagen para logo uas">
            <a:extLst>
              <a:ext uri="{FF2B5EF4-FFF2-40B4-BE49-F238E27FC236}">
                <a16:creationId xmlns:a16="http://schemas.microsoft.com/office/drawing/2014/main" id="{51200261-EE87-4B45-9111-84749E5F0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48" y="1142329"/>
            <a:ext cx="1670099" cy="167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logo fic uas">
            <a:extLst>
              <a:ext uri="{FF2B5EF4-FFF2-40B4-BE49-F238E27FC236}">
                <a16:creationId xmlns:a16="http://schemas.microsoft.com/office/drawing/2014/main" id="{87D00A1B-13D7-4CE4-8823-C653BC213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069" y="1142329"/>
            <a:ext cx="1624125" cy="16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BE8724-18E4-4C2E-ABA9-20B953496991}"/>
              </a:ext>
            </a:extLst>
          </p:cNvPr>
          <p:cNvSpPr txBox="1"/>
          <p:nvPr/>
        </p:nvSpPr>
        <p:spPr>
          <a:xfrm>
            <a:off x="2768472" y="4619625"/>
            <a:ext cx="6315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INTEGRANTES:</a:t>
            </a:r>
          </a:p>
          <a:p>
            <a:pPr algn="ctr"/>
            <a:r>
              <a:rPr lang="es-MX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BÓRQUEZ SERRANO TANIA CAROLINA</a:t>
            </a:r>
          </a:p>
          <a:p>
            <a:pPr algn="ctr"/>
            <a:r>
              <a:rPr lang="es-MX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CERVANTES CÁZARES JOSÉ ÁNGEL</a:t>
            </a:r>
          </a:p>
          <a:p>
            <a:pPr algn="ctr"/>
            <a:r>
              <a:rPr lang="es-MX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RIVERA GÓMEZ JUAN MANUEL</a:t>
            </a:r>
          </a:p>
        </p:txBody>
      </p:sp>
    </p:spTree>
    <p:extLst>
      <p:ext uri="{BB962C8B-B14F-4D97-AF65-F5344CB8AC3E}">
        <p14:creationId xmlns:p14="http://schemas.microsoft.com/office/powerpoint/2010/main" val="3400460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6E1E0-A4C7-42F0-B68B-767CBA6CB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736846"/>
            <a:ext cx="8825659" cy="479395"/>
          </a:xfrm>
        </p:spPr>
        <p:txBody>
          <a:bodyPr/>
          <a:lstStyle/>
          <a:p>
            <a:r>
              <a:rPr lang="es-MX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9FD40-312E-4D29-84CC-D45774BB3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2" y="2362200"/>
            <a:ext cx="8825659" cy="38190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sz="2400" dirty="0"/>
              <a:t>ÍNDICE</a:t>
            </a:r>
          </a:p>
          <a:p>
            <a:r>
              <a:rPr lang="es-MX" sz="2400" dirty="0"/>
              <a:t>Historia</a:t>
            </a:r>
          </a:p>
          <a:p>
            <a:r>
              <a:rPr lang="es-MX" sz="2400" dirty="0"/>
              <a:t>Definición</a:t>
            </a:r>
          </a:p>
          <a:p>
            <a:r>
              <a:rPr lang="es-MX" sz="2400" dirty="0"/>
              <a:t>Funcionamiento</a:t>
            </a:r>
          </a:p>
          <a:p>
            <a:r>
              <a:rPr lang="es-MX" sz="2400" dirty="0"/>
              <a:t>Ventajas y desventajas</a:t>
            </a:r>
          </a:p>
          <a:p>
            <a:r>
              <a:rPr lang="es-MX" sz="2400" dirty="0"/>
              <a:t>Aplicaciones</a:t>
            </a:r>
          </a:p>
          <a:p>
            <a:r>
              <a:rPr lang="es-MX" sz="2400" dirty="0"/>
              <a:t>Ejemplo – Código</a:t>
            </a:r>
          </a:p>
          <a:p>
            <a:r>
              <a:rPr lang="es-MX" sz="2400" dirty="0"/>
              <a:t>Ejemplo – Prueba </a:t>
            </a:r>
          </a:p>
          <a:p>
            <a:r>
              <a:rPr lang="es-MX" sz="2400" dirty="0"/>
              <a:t>Conclusiones</a:t>
            </a:r>
          </a:p>
          <a:p>
            <a:r>
              <a:rPr lang="es-MX" sz="2400" dirty="0"/>
              <a:t>Bibliografía</a:t>
            </a:r>
          </a:p>
          <a:p>
            <a:pPr marL="0" indent="0">
              <a:buNone/>
            </a:pPr>
            <a:endParaRPr lang="es-MX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EF2280-A3EE-41B7-B975-8B58F7571C2C}"/>
              </a:ext>
            </a:extLst>
          </p:cNvPr>
          <p:cNvSpPr txBox="1"/>
          <p:nvPr/>
        </p:nvSpPr>
        <p:spPr>
          <a:xfrm>
            <a:off x="1154952" y="1216241"/>
            <a:ext cx="8825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 TEMÁTICO</a:t>
            </a:r>
          </a:p>
        </p:txBody>
      </p:sp>
      <p:pic>
        <p:nvPicPr>
          <p:cNvPr id="4098" name="Picture 2" descr="Resultado de imagen para listado png">
            <a:extLst>
              <a:ext uri="{FF2B5EF4-FFF2-40B4-BE49-F238E27FC236}">
                <a16:creationId xmlns:a16="http://schemas.microsoft.com/office/drawing/2014/main" id="{1336BFB5-05D9-4D2D-86FB-D9EF64606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6" y="3303795"/>
            <a:ext cx="2314575" cy="234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226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5A79A-B654-4E38-B961-EB7448178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183" y="2603500"/>
            <a:ext cx="6470964" cy="3416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400" dirty="0">
                <a:solidFill>
                  <a:schemeClr val="tx1"/>
                </a:solidFill>
              </a:rPr>
              <a:t>El método Shell recibe su nombre en honor a su autor, Donald L. Shell, quien lo propuso en 1959. Este método también se conoce como </a:t>
            </a:r>
            <a:r>
              <a:rPr lang="es-MX" sz="2400" i="1" dirty="0">
                <a:solidFill>
                  <a:schemeClr val="tx1"/>
                </a:solidFill>
              </a:rPr>
              <a:t>inserción con incrementos decrecientes</a:t>
            </a:r>
            <a:r>
              <a:rPr lang="es-MX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050" name="Picture 2" descr="Resultado de imagen para donald l shell">
            <a:extLst>
              <a:ext uri="{FF2B5EF4-FFF2-40B4-BE49-F238E27FC236}">
                <a16:creationId xmlns:a16="http://schemas.microsoft.com/office/drawing/2014/main" id="{E9B3403B-6372-4E9E-839D-40A515C04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751" y="2603500"/>
            <a:ext cx="2303294" cy="330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4C1A746-306C-463C-9FC6-1859A165D1B8}"/>
              </a:ext>
            </a:extLst>
          </p:cNvPr>
          <p:cNvSpPr txBox="1">
            <a:spLocks/>
          </p:cNvSpPr>
          <p:nvPr/>
        </p:nvSpPr>
        <p:spPr bwMode="gray">
          <a:xfrm>
            <a:off x="1154953" y="736846"/>
            <a:ext cx="8825659" cy="479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  <a:endParaRPr lang="es-MX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EB9CFC-1A08-4FE6-B29E-0EA7273B42A0}"/>
              </a:ext>
            </a:extLst>
          </p:cNvPr>
          <p:cNvSpPr txBox="1"/>
          <p:nvPr/>
        </p:nvSpPr>
        <p:spPr>
          <a:xfrm>
            <a:off x="1154952" y="1216241"/>
            <a:ext cx="8825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</a:p>
        </p:txBody>
      </p:sp>
    </p:spTree>
    <p:extLst>
      <p:ext uri="{BB962C8B-B14F-4D97-AF65-F5344CB8AC3E}">
        <p14:creationId xmlns:p14="http://schemas.microsoft.com/office/powerpoint/2010/main" val="2396065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E39EF-C71E-47EF-8FAA-0CD26D2AE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601946" cy="3416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400" dirty="0"/>
              <a:t>¿Qué es el método Shell?</a:t>
            </a:r>
          </a:p>
          <a:p>
            <a:pPr marL="0" indent="0" algn="just">
              <a:buNone/>
            </a:pPr>
            <a:r>
              <a:rPr lang="es-MX" sz="2400" dirty="0"/>
              <a:t>Es un algoritmo de ordenamiento, consiste en comparar los elementos con saltos de mayor tamaño, pero con incrementos decrecientes; así, los elementos quedarán ordenados en el arreglo más rápidamente.</a:t>
            </a:r>
          </a:p>
        </p:txBody>
      </p:sp>
      <p:pic>
        <p:nvPicPr>
          <p:cNvPr id="3076" name="Picture 4" descr="Imagen relacionada">
            <a:extLst>
              <a:ext uri="{FF2B5EF4-FFF2-40B4-BE49-F238E27FC236}">
                <a16:creationId xmlns:a16="http://schemas.microsoft.com/office/drawing/2014/main" id="{34924139-63B7-4902-A110-7A07BEF52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4443524"/>
            <a:ext cx="3041650" cy="2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831BFBE-1D7D-4631-8CC6-03E105E7A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736846"/>
            <a:ext cx="8825659" cy="479395"/>
          </a:xfrm>
        </p:spPr>
        <p:txBody>
          <a:bodyPr/>
          <a:lstStyle/>
          <a:p>
            <a:r>
              <a:rPr lang="es-MX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DA9B4-5FFB-45C7-9BB7-90F5C2D55D15}"/>
              </a:ext>
            </a:extLst>
          </p:cNvPr>
          <p:cNvSpPr txBox="1"/>
          <p:nvPr/>
        </p:nvSpPr>
        <p:spPr>
          <a:xfrm>
            <a:off x="1154952" y="1216241"/>
            <a:ext cx="8825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DEFINICIÓN</a:t>
            </a:r>
          </a:p>
        </p:txBody>
      </p:sp>
    </p:spTree>
    <p:extLst>
      <p:ext uri="{BB962C8B-B14F-4D97-AF65-F5344CB8AC3E}">
        <p14:creationId xmlns:p14="http://schemas.microsoft.com/office/powerpoint/2010/main" val="208608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AB7E33-2923-4089-8855-09CE7293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39" y="1163907"/>
            <a:ext cx="7848599" cy="525479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6184538-65B8-485E-9276-91FAB065D365}"/>
              </a:ext>
            </a:extLst>
          </p:cNvPr>
          <p:cNvSpPr txBox="1">
            <a:spLocks/>
          </p:cNvSpPr>
          <p:nvPr/>
        </p:nvSpPr>
        <p:spPr>
          <a:xfrm>
            <a:off x="1050179" y="245793"/>
            <a:ext cx="8825659" cy="45905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C8D754-4C4D-4293-A8A6-DCA2DD6FDBB2}"/>
              </a:ext>
            </a:extLst>
          </p:cNvPr>
          <p:cNvSpPr txBox="1"/>
          <p:nvPr/>
        </p:nvSpPr>
        <p:spPr>
          <a:xfrm>
            <a:off x="1050179" y="704850"/>
            <a:ext cx="3448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rgbClr val="D730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FUNCIONAMIENTO</a:t>
            </a:r>
            <a:endParaRPr lang="es-MX" sz="2000" b="1" dirty="0">
              <a:solidFill>
                <a:srgbClr val="D730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338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0644284-0C19-404E-A3C6-3C92D1EECA5C}"/>
              </a:ext>
            </a:extLst>
          </p:cNvPr>
          <p:cNvSpPr txBox="1">
            <a:spLocks/>
          </p:cNvSpPr>
          <p:nvPr/>
        </p:nvSpPr>
        <p:spPr>
          <a:xfrm>
            <a:off x="1050179" y="245793"/>
            <a:ext cx="8825659" cy="45905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18236C-7958-42C3-881A-2072589408EE}"/>
              </a:ext>
            </a:extLst>
          </p:cNvPr>
          <p:cNvSpPr txBox="1"/>
          <p:nvPr/>
        </p:nvSpPr>
        <p:spPr>
          <a:xfrm>
            <a:off x="1050179" y="704850"/>
            <a:ext cx="3448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rgbClr val="D730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FUNCIONAMIENTO</a:t>
            </a:r>
            <a:endParaRPr lang="es-MX" sz="2000" b="1" dirty="0">
              <a:solidFill>
                <a:srgbClr val="D730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DB3A73-97F8-42E8-80B7-AC5546CAE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111" y="1457325"/>
            <a:ext cx="9741845" cy="460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39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04E70-EDD7-431C-B0D9-87D450C1B78E}"/>
              </a:ext>
            </a:extLst>
          </p:cNvPr>
          <p:cNvSpPr txBox="1">
            <a:spLocks/>
          </p:cNvSpPr>
          <p:nvPr/>
        </p:nvSpPr>
        <p:spPr>
          <a:xfrm>
            <a:off x="1050179" y="245793"/>
            <a:ext cx="8825659" cy="45905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AEACC4-2C57-4E9A-B551-26A844753073}"/>
              </a:ext>
            </a:extLst>
          </p:cNvPr>
          <p:cNvSpPr txBox="1"/>
          <p:nvPr/>
        </p:nvSpPr>
        <p:spPr>
          <a:xfrm>
            <a:off x="1050179" y="704850"/>
            <a:ext cx="3448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rgbClr val="D730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FUNCIONAMIENTO</a:t>
            </a:r>
            <a:endParaRPr lang="es-MX" sz="2000" b="1" dirty="0">
              <a:solidFill>
                <a:srgbClr val="D730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56DA2-B45E-4F3C-AEAD-DB232B306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00"/>
          <a:stretch/>
        </p:blipFill>
        <p:spPr>
          <a:xfrm>
            <a:off x="1354978" y="1495426"/>
            <a:ext cx="9796533" cy="397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47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3FCB6-E611-457C-AAB4-B5E884A05971}"/>
              </a:ext>
            </a:extLst>
          </p:cNvPr>
          <p:cNvSpPr txBox="1">
            <a:spLocks/>
          </p:cNvSpPr>
          <p:nvPr/>
        </p:nvSpPr>
        <p:spPr>
          <a:xfrm>
            <a:off x="1050179" y="245793"/>
            <a:ext cx="8825659" cy="45905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94ABA9-B6EF-401C-B7AA-D792776326F0}"/>
              </a:ext>
            </a:extLst>
          </p:cNvPr>
          <p:cNvSpPr txBox="1"/>
          <p:nvPr/>
        </p:nvSpPr>
        <p:spPr>
          <a:xfrm>
            <a:off x="1050179" y="704850"/>
            <a:ext cx="3448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rgbClr val="D730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FUNCIONAMIENTO</a:t>
            </a:r>
            <a:endParaRPr lang="es-MX" sz="2000" b="1" dirty="0">
              <a:solidFill>
                <a:srgbClr val="D730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DF1D31-3B0C-4BB1-AE1A-7777269FCA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902"/>
          <a:stretch/>
        </p:blipFill>
        <p:spPr>
          <a:xfrm>
            <a:off x="1289489" y="1387447"/>
            <a:ext cx="10024891" cy="376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65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AA5DE2-776D-4B6F-ABC9-1806E9389A82}"/>
              </a:ext>
            </a:extLst>
          </p:cNvPr>
          <p:cNvSpPr txBox="1"/>
          <p:nvPr/>
        </p:nvSpPr>
        <p:spPr>
          <a:xfrm>
            <a:off x="1154952" y="1216241"/>
            <a:ext cx="2416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VENTAJAS                        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D101EF0-A2F7-434A-B4D0-B37383BBE9E0}"/>
              </a:ext>
            </a:extLst>
          </p:cNvPr>
          <p:cNvSpPr txBox="1">
            <a:spLocks/>
          </p:cNvSpPr>
          <p:nvPr/>
        </p:nvSpPr>
        <p:spPr bwMode="gray">
          <a:xfrm>
            <a:off x="1154953" y="736846"/>
            <a:ext cx="8825659" cy="47939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  <a:endParaRPr lang="es-MX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96050A-1898-4707-8A00-F57E8B6431C5}"/>
              </a:ext>
            </a:extLst>
          </p:cNvPr>
          <p:cNvSpPr txBox="1"/>
          <p:nvPr/>
        </p:nvSpPr>
        <p:spPr>
          <a:xfrm>
            <a:off x="1057275" y="2157301"/>
            <a:ext cx="48577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algoritmo muy simple teniendo un tiempo de ejecución aceptable.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uno de los algoritmos más rápidos.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requiere memoria adicional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Fácil implementación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1173E8-048F-42B2-8B50-85DF3B6D57F5}"/>
              </a:ext>
            </a:extLst>
          </p:cNvPr>
          <p:cNvSpPr txBox="1"/>
          <p:nvPr/>
        </p:nvSpPr>
        <p:spPr>
          <a:xfrm>
            <a:off x="6838950" y="2157301"/>
            <a:ext cx="4857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 complejidad es difícil de calcular y depende mucho de la secuencia de incrementos que utilice.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algoritmo no estable porque se puede perder el orden relativo inicial con facilidad.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 numerosas comparaciones e intercambios.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B50482-290B-4829-95F2-68465D7420CC}"/>
              </a:ext>
            </a:extLst>
          </p:cNvPr>
          <p:cNvSpPr txBox="1"/>
          <p:nvPr/>
        </p:nvSpPr>
        <p:spPr>
          <a:xfrm>
            <a:off x="7562851" y="1216240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DESVENTAJAS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56674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480B6-C904-46ED-86C2-BB029AD29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598771" cy="3416300"/>
          </a:xfrm>
        </p:spPr>
        <p:txBody>
          <a:bodyPr>
            <a:normAutofit/>
          </a:bodyPr>
          <a:lstStyle/>
          <a:p>
            <a:r>
              <a:rPr lang="es-MX" sz="2000" dirty="0"/>
              <a:t>Mostrar ordenadamente un listado del contenido de una base de datos;</a:t>
            </a:r>
          </a:p>
          <a:p>
            <a:r>
              <a:rPr lang="es-MX" sz="2000" dirty="0"/>
              <a:t>Las instituciones de gobierno, de comercios y financieras lo utilizan principalmente para tener un orden 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2000" dirty="0"/>
              <a:t>Usuarios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2000" dirty="0"/>
              <a:t>Correos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2000" dirty="0"/>
              <a:t>Transacciones bancarias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2000" dirty="0"/>
              <a:t>Documentación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CD46F1-35A8-4909-A83F-3B57EC4E1DF4}"/>
              </a:ext>
            </a:extLst>
          </p:cNvPr>
          <p:cNvSpPr txBox="1">
            <a:spLocks/>
          </p:cNvSpPr>
          <p:nvPr/>
        </p:nvSpPr>
        <p:spPr bwMode="gray">
          <a:xfrm>
            <a:off x="1154953" y="736846"/>
            <a:ext cx="8825659" cy="479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CBDE6-1547-46F2-B3A9-EFD7A449F46A}"/>
              </a:ext>
            </a:extLst>
          </p:cNvPr>
          <p:cNvSpPr txBox="1"/>
          <p:nvPr/>
        </p:nvSpPr>
        <p:spPr>
          <a:xfrm>
            <a:off x="1154952" y="1216241"/>
            <a:ext cx="8825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APLICACIONES</a:t>
            </a:r>
          </a:p>
        </p:txBody>
      </p:sp>
      <p:pic>
        <p:nvPicPr>
          <p:cNvPr id="10244" name="Picture 4" descr="Resultado de imagen para metodo shell">
            <a:extLst>
              <a:ext uri="{FF2B5EF4-FFF2-40B4-BE49-F238E27FC236}">
                <a16:creationId xmlns:a16="http://schemas.microsoft.com/office/drawing/2014/main" id="{9FC0C03F-00E7-412E-9810-7B2BD6F0C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3924301"/>
            <a:ext cx="3438525" cy="191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416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BADD3E-66E5-4DA1-8AAD-410607A7C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704850"/>
            <a:ext cx="7715250" cy="570376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08F5A4F-F958-46E2-94C3-5A7DCE7C1E10}"/>
              </a:ext>
            </a:extLst>
          </p:cNvPr>
          <p:cNvSpPr txBox="1">
            <a:spLocks/>
          </p:cNvSpPr>
          <p:nvPr/>
        </p:nvSpPr>
        <p:spPr>
          <a:xfrm>
            <a:off x="1050179" y="245793"/>
            <a:ext cx="8825659" cy="45905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s-MX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275444-502E-417A-A880-37579D9752F5}"/>
              </a:ext>
            </a:extLst>
          </p:cNvPr>
          <p:cNvSpPr txBox="1"/>
          <p:nvPr/>
        </p:nvSpPr>
        <p:spPr>
          <a:xfrm>
            <a:off x="1050179" y="704850"/>
            <a:ext cx="8825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es-MX" sz="2000" b="1" dirty="0">
                <a:solidFill>
                  <a:srgbClr val="D730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 – CÓDIGO</a:t>
            </a:r>
          </a:p>
        </p:txBody>
      </p:sp>
    </p:spTree>
    <p:extLst>
      <p:ext uri="{BB962C8B-B14F-4D97-AF65-F5344CB8AC3E}">
        <p14:creationId xmlns:p14="http://schemas.microsoft.com/office/powerpoint/2010/main" val="185266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6943D-3D0B-4A65-8A34-B5A32CE7A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817846" cy="341630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MX" sz="2000" dirty="0"/>
              <a:t>El tiempo que requiere el algoritmo depende de la sucesión de incrementos que se usen</a:t>
            </a:r>
          </a:p>
          <a:p>
            <a:pPr marL="0" indent="0" algn="just">
              <a:buNone/>
            </a:pPr>
            <a:endParaRPr lang="es-MX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D0C6CA-4134-4B4B-B0DA-B763462CE575}"/>
              </a:ext>
            </a:extLst>
          </p:cNvPr>
          <p:cNvSpPr txBox="1">
            <a:spLocks/>
          </p:cNvSpPr>
          <p:nvPr/>
        </p:nvSpPr>
        <p:spPr bwMode="gray">
          <a:xfrm>
            <a:off x="1154953" y="736846"/>
            <a:ext cx="8825659" cy="479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263F73-7590-4873-9C9A-131CE0AFBC4F}"/>
              </a:ext>
            </a:extLst>
          </p:cNvPr>
          <p:cNvSpPr txBox="1"/>
          <p:nvPr/>
        </p:nvSpPr>
        <p:spPr>
          <a:xfrm>
            <a:off x="1154952" y="1216241"/>
            <a:ext cx="8825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2189857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ADB5E-C827-4485-9C7F-B35C57D65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2" y="2452576"/>
            <a:ext cx="8825659" cy="3948224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Cairó, O. and Guarati, S. (2006). </a:t>
            </a:r>
            <a:r>
              <a:rPr lang="es-MX" i="1" dirty="0">
                <a:solidFill>
                  <a:schemeClr val="tx1"/>
                </a:solidFill>
              </a:rPr>
              <a:t>Estructuras de datos (3a. ed.)</a:t>
            </a:r>
            <a:r>
              <a:rPr lang="es-MX" dirty="0">
                <a:solidFill>
                  <a:schemeClr val="tx1"/>
                </a:solidFill>
              </a:rPr>
              <a:t>. McGraw-Hill Interamericana.</a:t>
            </a:r>
          </a:p>
          <a:p>
            <a:r>
              <a:rPr lang="es-MX" dirty="0">
                <a:solidFill>
                  <a:schemeClr val="tx1"/>
                </a:solidFill>
              </a:rPr>
              <a:t>https://es.slideshare.net/123jou/ordenamiento-shell</a:t>
            </a:r>
          </a:p>
          <a:p>
            <a:r>
              <a:rPr lang="es-MX" dirty="0">
                <a:solidFill>
                  <a:schemeClr val="tx1"/>
                </a:solidFill>
              </a:rPr>
              <a:t>https://sites.google.com/a/uabc.edu.mx/ordenacionshell/home</a:t>
            </a:r>
          </a:p>
          <a:p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2C08B9-C6A0-447B-9957-46CD97077824}"/>
              </a:ext>
            </a:extLst>
          </p:cNvPr>
          <p:cNvSpPr txBox="1">
            <a:spLocks/>
          </p:cNvSpPr>
          <p:nvPr/>
        </p:nvSpPr>
        <p:spPr bwMode="gray">
          <a:xfrm>
            <a:off x="1154953" y="736846"/>
            <a:ext cx="8825659" cy="479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ORDENACIÓN POR MÉTODO DE SHELL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FA663-E3B8-45AF-9E9D-E0C701298B78}"/>
              </a:ext>
            </a:extLst>
          </p:cNvPr>
          <p:cNvSpPr txBox="1"/>
          <p:nvPr/>
        </p:nvSpPr>
        <p:spPr>
          <a:xfrm>
            <a:off x="1154952" y="1216241"/>
            <a:ext cx="8825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BIBLIOGRAFÍA</a:t>
            </a:r>
          </a:p>
        </p:txBody>
      </p:sp>
    </p:spTree>
    <p:extLst>
      <p:ext uri="{BB962C8B-B14F-4D97-AF65-F5344CB8AC3E}">
        <p14:creationId xmlns:p14="http://schemas.microsoft.com/office/powerpoint/2010/main" val="2815857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234</TotalTime>
  <Words>321</Words>
  <Application>Microsoft Office PowerPoint</Application>
  <PresentationFormat>Widescreen</PresentationFormat>
  <Paragraphs>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3</vt:lpstr>
      <vt:lpstr>Ion Boardroom</vt:lpstr>
      <vt:lpstr>UNIVERSIDAD AUTÓNOMA DE SINALOA FACULTAD DE INFORMÁTICA CULIACÁN</vt:lpstr>
      <vt:lpstr>ORDENACIÓN POR MÉTODO DE SHELL</vt:lpstr>
      <vt:lpstr>PowerPoint Presentation</vt:lpstr>
      <vt:lpstr>ORDENACIÓN POR MÉTODO DE SHELL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FACULTAD DE INFORMÁTICA CULIACÁN</dc:title>
  <dc:creator>Tania Bórquez</dc:creator>
  <cp:lastModifiedBy>Tania Bórquez</cp:lastModifiedBy>
  <cp:revision>32</cp:revision>
  <dcterms:created xsi:type="dcterms:W3CDTF">2018-03-09T03:46:47Z</dcterms:created>
  <dcterms:modified xsi:type="dcterms:W3CDTF">2018-03-09T07:41:07Z</dcterms:modified>
</cp:coreProperties>
</file>